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0.57936507936507942</c:v>
                </c:pt>
                <c:pt idx="1">
                  <c:v>0.41269841269841268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3.2000000000000001E-2</c:v>
                </c:pt>
                <c:pt idx="1">
                  <c:v>0</c:v>
                </c:pt>
                <c:pt idx="2">
                  <c:v>1.6E-2</c:v>
                </c:pt>
                <c:pt idx="3">
                  <c:v>0</c:v>
                </c:pt>
                <c:pt idx="4">
                  <c:v>0</c:v>
                </c:pt>
                <c:pt idx="5">
                  <c:v>0.96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7.6667076407186281</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0.94824002065347823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0.44989907143447816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0.12542849743384732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1.3094556491563569</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0.12542849743384732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0.44989907143447727</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0.2020631606817398</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7.6667076407186281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LINCOLN COUNTY HOSPITAL (-)</c:v>
                </c:pt>
                <c:pt idx="2">
                  <c:v>PILGRIM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LINCOLN COUNTY HOSPITAL (-)</c:v>
                </c:pt>
                <c:pt idx="2">
                  <c:v>PILGRIM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LINCOLN COUNTY HOSPITAL (-)</c:v>
                </c:pt>
                <c:pt idx="2">
                  <c:v>PILGRIM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LINCOLN COUNTY HOSPITAL (-)</c:v>
                </c:pt>
                <c:pt idx="2">
                  <c:v>PILGRIM HOSPITAL (-)</c:v>
                </c:pt>
              </c:strCache>
            </c:strRef>
          </c:cat>
          <c:val>
            <c:numRef>
              <c:f>Sheet1!$G$2:$G$4</c:f>
              <c:numCache>
                <c:formatCode>0.0;;</c:formatCode>
                <c:ptCount val="3"/>
                <c:pt idx="0">
                  <c:v>8.5449496221662464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LINCOLN COUNTY HOSPITAL (-)</c:v>
                </c:pt>
                <c:pt idx="2">
                  <c:v>PILGRIM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LINCOLN COUNTY HOSPITAL (-)</c:v>
                </c:pt>
                <c:pt idx="2">
                  <c:v>PILGRIM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LINCOLN COUNTY HOSPITAL (-)</c:v>
                </c:pt>
                <c:pt idx="2">
                  <c:v>PILGRIM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1.4550503778337536</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LINCOLN COUNTY HOSPITAL (53)</c:v>
                </c:pt>
                <c:pt idx="2">
                  <c:v>PILGRIM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LINCOLN COUNTY HOSPITAL (53)</c:v>
                </c:pt>
                <c:pt idx="2">
                  <c:v>PILGRIM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LINCOLN COUNTY HOSPITAL (53)</c:v>
                </c:pt>
                <c:pt idx="2">
                  <c:v>PILGRIM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LINCOLN COUNTY HOSPITAL (53)</c:v>
                </c:pt>
                <c:pt idx="2">
                  <c:v>PILGRIM HOSPITAL (-)</c:v>
                </c:pt>
              </c:strCache>
            </c:strRef>
          </c:cat>
          <c:val>
            <c:numRef>
              <c:f>Sheet1!$G$2:$G$4</c:f>
              <c:numCache>
                <c:formatCode>0.0;;</c:formatCode>
                <c:ptCount val="3"/>
                <c:pt idx="0">
                  <c:v>8.4236845546367007</c:v>
                </c:pt>
                <c:pt idx="1">
                  <c:v>8.3610766918227899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LINCOLN COUNTY HOSPITAL (53)</c:v>
                </c:pt>
                <c:pt idx="2">
                  <c:v>PILGRIM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LINCOLN COUNTY HOSPITAL (53)</c:v>
                </c:pt>
                <c:pt idx="2">
                  <c:v>PILGRIM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LINCOLN COUNTY HOSPITAL (53)</c:v>
                </c:pt>
                <c:pt idx="2">
                  <c:v>PILGRIM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1.5763154453632993</c:v>
                </c:pt>
                <c:pt idx="1">
                  <c:v>1.6389233081772101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LINCOLN COUNTY HOSPITAL (62)</c:v>
                </c:pt>
                <c:pt idx="2">
                  <c:v>PILGRIM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LINCOLN COUNTY HOSPITAL (62)</c:v>
                </c:pt>
                <c:pt idx="2">
                  <c:v>PILGRIM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LINCOLN COUNTY HOSPITAL (62)</c:v>
                </c:pt>
                <c:pt idx="2">
                  <c:v>PILGRIM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LINCOLN COUNTY HOSPITAL (62)</c:v>
                </c:pt>
                <c:pt idx="2">
                  <c:v>PILGRIM HOSPITAL (-)</c:v>
                </c:pt>
              </c:strCache>
            </c:strRef>
          </c:cat>
          <c:val>
            <c:numRef>
              <c:f>Sheet1!$G$2:$G$4</c:f>
              <c:numCache>
                <c:formatCode>0.0;;</c:formatCode>
                <c:ptCount val="3"/>
                <c:pt idx="0">
                  <c:v>9.4426013532191497</c:v>
                </c:pt>
                <c:pt idx="1">
                  <c:v>9.3949131014851552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LINCOLN COUNTY HOSPITAL (62)</c:v>
                </c:pt>
                <c:pt idx="2">
                  <c:v>PILGRIM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LINCOLN COUNTY HOSPITAL (62)</c:v>
                </c:pt>
                <c:pt idx="2">
                  <c:v>PILGRIM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LINCOLN COUNTY HOSPITAL (62)</c:v>
                </c:pt>
                <c:pt idx="2">
                  <c:v>PILGRIM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0.55739864678085027</c:v>
                </c:pt>
                <c:pt idx="1">
                  <c:v>0.60508689851484476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LINCOLN COUNTY HOSPITAL (56)</c:v>
                </c:pt>
                <c:pt idx="2">
                  <c:v>PILGRIM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LINCOLN COUNTY HOSPITAL (56)</c:v>
                </c:pt>
                <c:pt idx="2">
                  <c:v>PILGRIM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LINCOLN COUNTY HOSPITAL (56)</c:v>
                </c:pt>
                <c:pt idx="2">
                  <c:v>PILGRIM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LINCOLN COUNTY HOSPITAL (56)</c:v>
                </c:pt>
                <c:pt idx="2">
                  <c:v>PILGRIM HOSPITAL (-)</c:v>
                </c:pt>
              </c:strCache>
            </c:strRef>
          </c:cat>
          <c:val>
            <c:numRef>
              <c:f>Sheet1!$G$2:$G$4</c:f>
              <c:numCache>
                <c:formatCode>0.0;;</c:formatCode>
                <c:ptCount val="3"/>
                <c:pt idx="0">
                  <c:v>8.0650950391257901</c:v>
                </c:pt>
                <c:pt idx="1">
                  <c:v>7.8917580422987781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LINCOLN COUNTY HOSPITAL (56)</c:v>
                </c:pt>
                <c:pt idx="2">
                  <c:v>PILGRIM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LINCOLN COUNTY HOSPITAL (56)</c:v>
                </c:pt>
                <c:pt idx="2">
                  <c:v>PILGRIM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(86)</c:v>
                </c:pt>
                <c:pt idx="1">
                  <c:v>LINCOLN COUNTY HOSPITAL (56)</c:v>
                </c:pt>
                <c:pt idx="2">
                  <c:v>PILGRIM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1.9349049608742099</c:v>
                </c:pt>
                <c:pt idx="1">
                  <c:v>2.1082419577012219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LINCOLN COUNTY HOSPITAL (79)</c:v>
                </c:pt>
                <c:pt idx="2">
                  <c:v>PILGRIM HOSPITAL (39)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LINCOLN COUNTY HOSPITAL (79)</c:v>
                </c:pt>
                <c:pt idx="2">
                  <c:v>PILGRIM HOSPITAL (39)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LINCOLN COUNTY HOSPITAL (79)</c:v>
                </c:pt>
                <c:pt idx="2">
                  <c:v>PILGRIM HOSPITAL (39)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LINCOLN COUNTY HOSPITAL (79)</c:v>
                </c:pt>
                <c:pt idx="2">
                  <c:v>PILGRIM HOSPITAL (39)</c:v>
                </c:pt>
              </c:strCache>
            </c:strRef>
          </c:cat>
          <c:val>
            <c:numRef>
              <c:f>Sheet1!$G$2:$G$4</c:f>
              <c:numCache>
                <c:formatCode>0.0;;</c:formatCode>
                <c:ptCount val="3"/>
                <c:pt idx="0">
                  <c:v>9.6403255327631694</c:v>
                </c:pt>
                <c:pt idx="1">
                  <c:v>9.7948730449328547</c:v>
                </c:pt>
                <c:pt idx="2">
                  <c:v>9.3638511265756765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LINCOLN COUNTY HOSPITAL (79)</c:v>
                </c:pt>
                <c:pt idx="2">
                  <c:v>PILGRIM HOSPITAL (39)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LINCOLN COUNTY HOSPITAL (79)</c:v>
                </c:pt>
                <c:pt idx="2">
                  <c:v>PILGRIM HOSPITAL (39)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LINCOLN COUNTY HOSPITAL (79)</c:v>
                </c:pt>
                <c:pt idx="2">
                  <c:v>PILGRIM HOSPITAL (39)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0.35967446723683061</c:v>
                </c:pt>
                <c:pt idx="1">
                  <c:v>0.20512695506714529</c:v>
                </c:pt>
                <c:pt idx="2">
                  <c:v>0.63614887342432347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Sheet1!$G$2:$G$4</c:f>
              <c:numCache>
                <c:formatCode>0.0;;</c:formatCode>
                <c:ptCount val="3"/>
                <c:pt idx="0">
                  <c:v>9.3467833315679059</c:v>
                </c:pt>
                <c:pt idx="1">
                  <c:v>9.3390094072640206</c:v>
                </c:pt>
                <c:pt idx="2">
                  <c:v>9.2277998277438886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0.65321666843209414</c:v>
                </c:pt>
                <c:pt idx="1">
                  <c:v>0.66099059273597938</c:v>
                </c:pt>
                <c:pt idx="2">
                  <c:v>0.77220017225611137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0.21848739495798319</c:v>
                </c:pt>
                <c:pt idx="1">
                  <c:v>0.78151260504201692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Sheet1!$G$2:$G$4</c:f>
              <c:numCache>
                <c:formatCode>0.0;;</c:formatCode>
                <c:ptCount val="3"/>
                <c:pt idx="0">
                  <c:v>8.1739598776635116</c:v>
                </c:pt>
                <c:pt idx="1">
                  <c:v>8.1876845038407726</c:v>
                </c:pt>
                <c:pt idx="2">
                  <c:v>8.2092245811246372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1.8260401223364884</c:v>
                </c:pt>
                <c:pt idx="1">
                  <c:v>1.8123154961592274</c:v>
                </c:pt>
                <c:pt idx="2">
                  <c:v>1.7907754188753628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LINCOLN COUNTY HOSPITAL (55)</c:v>
                </c:pt>
                <c:pt idx="2">
                  <c:v>PILGRIM HOSPITAL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LINCOLN COUNTY HOSPITAL (55)</c:v>
                </c:pt>
                <c:pt idx="2">
                  <c:v>PILGRIM HOSPITAL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LINCOLN COUNTY HOSPITAL (55)</c:v>
                </c:pt>
                <c:pt idx="2">
                  <c:v>PILGRIM HOSPITAL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LINCOLN COUNTY HOSPITAL (55)</c:v>
                </c:pt>
                <c:pt idx="2">
                  <c:v>PILGRIM HOSPITAL (31)</c:v>
                </c:pt>
              </c:strCache>
            </c:strRef>
          </c:cat>
          <c:val>
            <c:numRef>
              <c:f>Sheet1!$G$2:$G$4</c:f>
              <c:numCache>
                <c:formatCode>0.0;;</c:formatCode>
                <c:ptCount val="3"/>
                <c:pt idx="0">
                  <c:v>8.3568607706349916</c:v>
                </c:pt>
                <c:pt idx="1">
                  <c:v>8.3460339578411844</c:v>
                </c:pt>
                <c:pt idx="2">
                  <c:v>8.4568534375611417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LINCOLN COUNTY HOSPITAL (55)</c:v>
                </c:pt>
                <c:pt idx="2">
                  <c:v>PILGRIM HOSPITAL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LINCOLN COUNTY HOSPITAL (55)</c:v>
                </c:pt>
                <c:pt idx="2">
                  <c:v>PILGRIM HOSPITAL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LINCOLN COUNTY HOSPITAL (55)</c:v>
                </c:pt>
                <c:pt idx="2">
                  <c:v>PILGRIM HOSPITAL (31)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1.6431392293650084</c:v>
                </c:pt>
                <c:pt idx="1">
                  <c:v>1.6539660421588156</c:v>
                </c:pt>
                <c:pt idx="2">
                  <c:v>1.5431465624388583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LINCOLN COUNTY HOSPITAL (77)</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LINCOLN COUNTY HOSPITAL (77)</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LINCOLN COUNTY HOSPITAL (77)</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LINCOLN COUNTY HOSPITAL (77)</c:v>
                </c:pt>
                <c:pt idx="2">
                  <c:v>PILGRIM HOSPITAL (40)</c:v>
                </c:pt>
              </c:strCache>
            </c:strRef>
          </c:cat>
          <c:val>
            <c:numRef>
              <c:f>Sheet1!$G$2:$G$4</c:f>
              <c:numCache>
                <c:formatCode>0.0;;</c:formatCode>
                <c:ptCount val="3"/>
                <c:pt idx="0">
                  <c:v>9.0660448225252406</c:v>
                </c:pt>
                <c:pt idx="1">
                  <c:v>0</c:v>
                </c:pt>
                <c:pt idx="2">
                  <c:v>8.6505106268997753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LINCOLN COUNTY HOSPITAL (77)</c:v>
                </c:pt>
                <c:pt idx="2">
                  <c:v>PILGRIM HOSPITAL (40)</c:v>
                </c:pt>
              </c:strCache>
            </c:strRef>
          </c:cat>
          <c:val>
            <c:numRef>
              <c:f>Sheet1!$H$2:$H$4</c:f>
              <c:numCache>
                <c:formatCode>0.0;;</c:formatCode>
                <c:ptCount val="3"/>
                <c:pt idx="0">
                  <c:v>0</c:v>
                </c:pt>
                <c:pt idx="1">
                  <c:v>9.2415931248450267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LINCOLN COUNTY HOSPITAL (77)</c:v>
                </c:pt>
                <c:pt idx="2">
                  <c:v>PILGRIM HOSPITAL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(119)</c:v>
                </c:pt>
                <c:pt idx="1">
                  <c:v>LINCOLN COUNTY HOSPITAL (77)</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0.93395517747475942</c:v>
                </c:pt>
                <c:pt idx="1">
                  <c:v>0.75840687515497329</c:v>
                </c:pt>
                <c:pt idx="2">
                  <c:v>1.3494893731002247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(80)</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(80)</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(80)</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(80)</c:v>
                </c:pt>
                <c:pt idx="2">
                  <c:v>PILGRIM HOSPITAL (40)</c:v>
                </c:pt>
              </c:strCache>
            </c:strRef>
          </c:cat>
          <c:val>
            <c:numRef>
              <c:f>Sheet1!$G$2:$G$4</c:f>
              <c:numCache>
                <c:formatCode>0.0;;</c:formatCode>
                <c:ptCount val="3"/>
                <c:pt idx="0">
                  <c:v>8.9452344094885188</c:v>
                </c:pt>
                <c:pt idx="1">
                  <c:v>8.8027636719088065</c:v>
                </c:pt>
                <c:pt idx="2">
                  <c:v>9.0533683173064112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(80)</c:v>
                </c:pt>
                <c:pt idx="2">
                  <c:v>PILGRIM HOSPITAL (40)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(80)</c:v>
                </c:pt>
                <c:pt idx="2">
                  <c:v>PILGRIM HOSPITAL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(80)</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1.0547655905114812</c:v>
                </c:pt>
                <c:pt idx="1">
                  <c:v>1.1972363280911935</c:v>
                </c:pt>
                <c:pt idx="2">
                  <c:v>0.94663168269358877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Sheet1!$G$2:$G$4</c:f>
              <c:numCache>
                <c:formatCode>0.0;;</c:formatCode>
                <c:ptCount val="3"/>
                <c:pt idx="0">
                  <c:v>0</c:v>
                </c:pt>
                <c:pt idx="1">
                  <c:v>0</c:v>
                </c:pt>
                <c:pt idx="2">
                  <c:v>9.5736494765722817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Sheet1!$I$2:$I$4</c:f>
              <c:numCache>
                <c:formatCode>0.0;;</c:formatCode>
                <c:ptCount val="3"/>
                <c:pt idx="0">
                  <c:v>9.6356643968558</c:v>
                </c:pt>
                <c:pt idx="1">
                  <c:v>9.6615754069292965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0.36433560314419999</c:v>
                </c:pt>
                <c:pt idx="1">
                  <c:v>0.33842459307070349</c:v>
                </c:pt>
                <c:pt idx="2">
                  <c:v>0.42635052342771829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(39)</c:v>
                </c:pt>
              </c:strCache>
            </c:strRef>
          </c:cat>
          <c:val>
            <c:numRef>
              <c:f>Sheet1!$G$2:$G$4</c:f>
              <c:numCache>
                <c:formatCode>0.0;;</c:formatCode>
                <c:ptCount val="3"/>
                <c:pt idx="0">
                  <c:v>8.7810405395705811</c:v>
                </c:pt>
                <c:pt idx="1">
                  <c:v>8.7289818764739522</c:v>
                </c:pt>
                <c:pt idx="2">
                  <c:v>8.7861827062661693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1.2189594604294189</c:v>
                </c:pt>
                <c:pt idx="1">
                  <c:v>1.2710181235260478</c:v>
                </c:pt>
                <c:pt idx="2">
                  <c:v>1.2138172937338307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LINCOLN COUNTY HOSPITAL (83)</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LINCOLN COUNTY HOSPITAL (83)</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LINCOLN COUNTY HOSPITAL (83)</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LINCOLN COUNTY HOSPITAL (83)</c:v>
                </c:pt>
                <c:pt idx="2">
                  <c:v>PILGRIM HOSPITAL (40)</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LINCOLN COUNTY HOSPITAL (83)</c:v>
                </c:pt>
                <c:pt idx="2">
                  <c:v>PILGRIM HOSPITAL (40)</c:v>
                </c:pt>
              </c:strCache>
            </c:strRef>
          </c:cat>
          <c:val>
            <c:numRef>
              <c:f>Sheet1!$H$2:$H$4</c:f>
              <c:numCache>
                <c:formatCode>0.0;;</c:formatCode>
                <c:ptCount val="3"/>
                <c:pt idx="0">
                  <c:v>0</c:v>
                </c:pt>
                <c:pt idx="1">
                  <c:v>9.607740447755365</c:v>
                </c:pt>
                <c:pt idx="2">
                  <c:v>9.6630850270371056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LINCOLN COUNTY HOSPITAL (83)</c:v>
                </c:pt>
                <c:pt idx="2">
                  <c:v>PILGRIM HOSPITAL (40)</c:v>
                </c:pt>
              </c:strCache>
            </c:strRef>
          </c:cat>
          <c:val>
            <c:numRef>
              <c:f>Sheet1!$I$2:$I$4</c:f>
              <c:numCache>
                <c:formatCode>0.0;;</c:formatCode>
                <c:ptCount val="3"/>
                <c:pt idx="0">
                  <c:v>9.613022751473471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(125)</c:v>
                </c:pt>
                <c:pt idx="1">
                  <c:v>LINCOLN COUNTY HOSPITAL (83)</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0.38697724852652904</c:v>
                </c:pt>
                <c:pt idx="1">
                  <c:v>0.39225955224463505</c:v>
                </c:pt>
                <c:pt idx="2">
                  <c:v>0.33691497296289441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(81)</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(81)</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(81)</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(81)</c:v>
                </c:pt>
                <c:pt idx="2">
                  <c:v>PILGRIM HOSPITAL (40)</c:v>
                </c:pt>
              </c:strCache>
            </c:strRef>
          </c:cat>
          <c:val>
            <c:numRef>
              <c:f>Sheet1!$G$2:$G$4</c:f>
              <c:numCache>
                <c:formatCode>0.0;;</c:formatCode>
                <c:ptCount val="3"/>
                <c:pt idx="0">
                  <c:v>9.0537719305393356</c:v>
                </c:pt>
                <c:pt idx="1">
                  <c:v>9.0532699846223359</c:v>
                </c:pt>
                <c:pt idx="2">
                  <c:v>9.0532881019782003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(81)</c:v>
                </c:pt>
                <c:pt idx="2">
                  <c:v>PILGRIM HOSPITAL (40)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(81)</c:v>
                </c:pt>
                <c:pt idx="2">
                  <c:v>PILGRIM HOSPITAL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(81)</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0.9462280694606644</c:v>
                </c:pt>
                <c:pt idx="1">
                  <c:v>0.9467300153776641</c:v>
                </c:pt>
                <c:pt idx="2">
                  <c:v>0.94671189802179967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LINCOLN COUNTY HOSPITAL (70)</c:v>
                </c:pt>
                <c:pt idx="2">
                  <c:v>PILGRIM HOSPITAL (35)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LINCOLN COUNTY HOSPITAL (70)</c:v>
                </c:pt>
                <c:pt idx="2">
                  <c:v>PILGRIM HOSPITAL (35)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LINCOLN COUNTY HOSPITAL (70)</c:v>
                </c:pt>
                <c:pt idx="2">
                  <c:v>PILGRIM HOSPITAL (35)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LINCOLN COUNTY HOSPITAL (70)</c:v>
                </c:pt>
                <c:pt idx="2">
                  <c:v>PILGRIM HOSPITAL (35)</c:v>
                </c:pt>
              </c:strCache>
            </c:strRef>
          </c:cat>
          <c:val>
            <c:numRef>
              <c:f>Sheet1!$G$2:$G$4</c:f>
              <c:numCache>
                <c:formatCode>0.0;;</c:formatCode>
                <c:ptCount val="3"/>
                <c:pt idx="0">
                  <c:v>6.7143630182970551</c:v>
                </c:pt>
                <c:pt idx="1">
                  <c:v>6.1505216164614476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LINCOLN COUNTY HOSPITAL (70)</c:v>
                </c:pt>
                <c:pt idx="2">
                  <c:v>PILGRIM HOSPITAL (35)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LINCOLN COUNTY HOSPITAL (70)</c:v>
                </c:pt>
                <c:pt idx="2">
                  <c:v>PILGRIM HOSPITAL (35)</c:v>
                </c:pt>
              </c:strCache>
            </c:strRef>
          </c:cat>
          <c:val>
            <c:numRef>
              <c:f>Sheet1!$I$2:$I$4</c:f>
              <c:numCache>
                <c:formatCode>0.0;;</c:formatCode>
                <c:ptCount val="3"/>
                <c:pt idx="0">
                  <c:v>0</c:v>
                </c:pt>
                <c:pt idx="1">
                  <c:v>0</c:v>
                </c:pt>
                <c:pt idx="2">
                  <c:v>7.8788536219440388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LINCOLN COUNTY HOSPITAL (70)</c:v>
                </c:pt>
                <c:pt idx="2">
                  <c:v>PILGRIM HOSPITAL (35)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3.2856369817029449</c:v>
                </c:pt>
                <c:pt idx="1">
                  <c:v>3.8494783835385524</c:v>
                </c:pt>
                <c:pt idx="2">
                  <c:v>2.1211463780559612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LINCOLN COUNTY HOSPITAL (73)</c:v>
                </c:pt>
                <c:pt idx="2">
                  <c:v>PILGRIM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LINCOLN COUNTY HOSPITAL (73)</c:v>
                </c:pt>
                <c:pt idx="2">
                  <c:v>PILGRIM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LINCOLN COUNTY HOSPITAL (73)</c:v>
                </c:pt>
                <c:pt idx="2">
                  <c:v>PILGRIM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LINCOLN COUNTY HOSPITAL (73)</c:v>
                </c:pt>
                <c:pt idx="2">
                  <c:v>PILGRIM HOSPITAL (40)</c:v>
                </c:pt>
              </c:strCache>
            </c:strRef>
          </c:cat>
          <c:val>
            <c:numRef>
              <c:f>Sheet1!$G$2:$G$4</c:f>
              <c:numCache>
                <c:formatCode>0.0;;</c:formatCode>
                <c:ptCount val="3"/>
                <c:pt idx="0">
                  <c:v>7.5579353464384758</c:v>
                </c:pt>
                <c:pt idx="1">
                  <c:v>7.301545860061438</c:v>
                </c:pt>
                <c:pt idx="2">
                  <c:v>7.9530322941193718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LINCOLN COUNTY HOSPITAL (73)</c:v>
                </c:pt>
                <c:pt idx="2">
                  <c:v>PILGRIM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LINCOLN COUNTY HOSPITAL (73)</c:v>
                </c:pt>
                <c:pt idx="2">
                  <c:v>PILGRIM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LINCOLN COUNTY HOSPITAL (73)</c:v>
                </c:pt>
                <c:pt idx="2">
                  <c:v>PILGRIM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2.4420646535615242</c:v>
                </c:pt>
                <c:pt idx="1">
                  <c:v>2.698454139938562</c:v>
                </c:pt>
                <c:pt idx="2">
                  <c:v>2.0469677058806282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7</c:v>
                </c:pt>
                <c:pt idx="2">
                  <c:v>3</c:v>
                </c:pt>
                <c:pt idx="3">
                  <c:v>46</c:v>
                </c:pt>
                <c:pt idx="4">
                  <c:v>1</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Sheet1!$G$2:$G$4</c:f>
              <c:numCache>
                <c:formatCode>0.0;;</c:formatCode>
                <c:ptCount val="3"/>
                <c:pt idx="0">
                  <c:v>9.3701938116385541</c:v>
                </c:pt>
                <c:pt idx="1">
                  <c:v>9.3682541815250371</c:v>
                </c:pt>
                <c:pt idx="2">
                  <c:v>9.4067264235546908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(82)</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0.62980618836144586</c:v>
                </c:pt>
                <c:pt idx="1">
                  <c:v>0.63174581847496292</c:v>
                </c:pt>
                <c:pt idx="2">
                  <c:v>0.5932735764453092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Sheet1!$G$2:$G$4</c:f>
              <c:numCache>
                <c:formatCode>0.0;;</c:formatCode>
                <c:ptCount val="3"/>
                <c:pt idx="0">
                  <c:v>6.1551524126740276</c:v>
                </c:pt>
                <c:pt idx="1">
                  <c:v>6.3563546590770157</c:v>
                </c:pt>
                <c:pt idx="2">
                  <c:v>6.1318322270681023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3.8448475873259724</c:v>
                </c:pt>
                <c:pt idx="1">
                  <c:v>3.6436453409229843</c:v>
                </c:pt>
                <c:pt idx="2">
                  <c:v>3.8681677729318977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LINCOLN COUNTY HOSPITAL (74)</c:v>
                </c:pt>
                <c:pt idx="2">
                  <c:v>PILGRIM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LINCOLN COUNTY HOSPITAL (74)</c:v>
                </c:pt>
                <c:pt idx="2">
                  <c:v>PILGRIM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LINCOLN COUNTY HOSPITAL (74)</c:v>
                </c:pt>
                <c:pt idx="2">
                  <c:v>PILGRIM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LINCOLN COUNTY HOSPITAL (74)</c:v>
                </c:pt>
                <c:pt idx="2">
                  <c:v>PILGRIM HOSPITAL (39)</c:v>
                </c:pt>
              </c:strCache>
            </c:strRef>
          </c:cat>
          <c:val>
            <c:numRef>
              <c:f>Sheet1!$G$2:$G$4</c:f>
              <c:numCache>
                <c:formatCode>0.0;;</c:formatCode>
                <c:ptCount val="3"/>
                <c:pt idx="0">
                  <c:v>8.0038563707579939</c:v>
                </c:pt>
                <c:pt idx="1">
                  <c:v>8.0214891051027415</c:v>
                </c:pt>
                <c:pt idx="2">
                  <c:v>7.8952381852206548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LINCOLN COUNTY HOSPITAL (74)</c:v>
                </c:pt>
                <c:pt idx="2">
                  <c:v>PILGRIM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LINCOLN COUNTY HOSPITAL (74)</c:v>
                </c:pt>
                <c:pt idx="2">
                  <c:v>PILGRIM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LINCOLN COUNTY HOSPITAL (74)</c:v>
                </c:pt>
                <c:pt idx="2">
                  <c:v>PILGRIM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1.9961436292420061</c:v>
                </c:pt>
                <c:pt idx="1">
                  <c:v>1.9785108948972585</c:v>
                </c:pt>
                <c:pt idx="2">
                  <c:v>2.1047618147793452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Sheet1!$G$2:$G$4</c:f>
              <c:numCache>
                <c:formatCode>0.0;;</c:formatCode>
                <c:ptCount val="3"/>
                <c:pt idx="0">
                  <c:v>7.7182477646874599</c:v>
                </c:pt>
                <c:pt idx="1">
                  <c:v>7.3972574755718519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Sheet1!$H$2:$H$4</c:f>
              <c:numCache>
                <c:formatCode>0.0;;</c:formatCode>
                <c:ptCount val="3"/>
                <c:pt idx="0">
                  <c:v>0</c:v>
                </c:pt>
                <c:pt idx="1">
                  <c:v>0</c:v>
                </c:pt>
                <c:pt idx="2">
                  <c:v>8.3268945817892295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LINCOLN COUNTY HOSPITAL (83)</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2.2817522353125401</c:v>
                </c:pt>
                <c:pt idx="1">
                  <c:v>2.6027425244281481</c:v>
                </c:pt>
                <c:pt idx="2">
                  <c:v>1.6731054182107705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(82)</c:v>
                </c:pt>
                <c:pt idx="2">
                  <c:v>PILGRIM HOSPITAL (40)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(82)</c:v>
                </c:pt>
                <c:pt idx="2">
                  <c:v>PILGRIM HOSPITAL (40)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(82)</c:v>
                </c:pt>
                <c:pt idx="2">
                  <c:v>PILGRIM HOSPITAL (40)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(82)</c:v>
                </c:pt>
                <c:pt idx="2">
                  <c:v>PILGRIM HOSPITAL (40)</c:v>
                </c:pt>
              </c:strCache>
            </c:strRef>
          </c:cat>
          <c:val>
            <c:numRef>
              <c:f>Sheet1!$G$2:$G$4</c:f>
              <c:numCache>
                <c:formatCode>0.0;;</c:formatCode>
                <c:ptCount val="3"/>
                <c:pt idx="0">
                  <c:v>8.7920322918064944</c:v>
                </c:pt>
                <c:pt idx="1">
                  <c:v>8.6805083208411897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(82)</c:v>
                </c:pt>
                <c:pt idx="2">
                  <c:v>PILGRIM HOSPITAL (40)</c:v>
                </c:pt>
              </c:strCache>
            </c:strRef>
          </c:cat>
          <c:val>
            <c:numRef>
              <c:f>Sheet1!$H$2:$H$4</c:f>
              <c:numCache>
                <c:formatCode>0.0;;</c:formatCode>
                <c:ptCount val="3"/>
                <c:pt idx="0">
                  <c:v>0</c:v>
                </c:pt>
                <c:pt idx="1">
                  <c:v>0</c:v>
                </c:pt>
                <c:pt idx="2">
                  <c:v>9.0623788361761513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(82)</c:v>
                </c:pt>
                <c:pt idx="2">
                  <c:v>PILGRIM HOSPITAL (40)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(123)</c:v>
                </c:pt>
                <c:pt idx="1">
                  <c:v>LINCOLN COUNTY HOSPITAL (82)</c:v>
                </c:pt>
                <c:pt idx="2">
                  <c:v>PILGRIM HOSPITAL (40)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1.2079677081935056</c:v>
                </c:pt>
                <c:pt idx="1">
                  <c:v>1.3194916791588103</c:v>
                </c:pt>
                <c:pt idx="2">
                  <c:v>0.93762116382384875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(81)</c:v>
                </c:pt>
                <c:pt idx="2">
                  <c:v>PILGRIM HOSPITAL (40)</c:v>
                </c:pt>
              </c:strCache>
            </c:strRef>
          </c:cat>
          <c:val>
            <c:numRef>
              <c:f>Sheet1!$D$2:$D$4</c:f>
              <c:numCache>
                <c:formatCode>0.0;;</c:formatCode>
                <c:ptCount val="3"/>
                <c:pt idx="0">
                  <c:v>0</c:v>
                </c:pt>
                <c:pt idx="1">
                  <c:v>3.213189051422916</c:v>
                </c:pt>
                <c:pt idx="2">
                  <c:v>4.1312750584613349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(81)</c:v>
                </c:pt>
                <c:pt idx="2">
                  <c:v>PILGRIM HOSPITAL (40)</c:v>
                </c:pt>
              </c:strCache>
            </c:strRef>
          </c:cat>
          <c:val>
            <c:numRef>
              <c:f>Sheet1!$E$2:$E$4</c:f>
              <c:numCache>
                <c:formatCode>0.0;;</c:formatCode>
                <c:ptCount val="3"/>
                <c:pt idx="0">
                  <c:v>3.5019945519478619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(81)</c:v>
                </c:pt>
                <c:pt idx="2">
                  <c:v>PILGRIM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(81)</c:v>
                </c:pt>
                <c:pt idx="2">
                  <c:v>PILGRIM HOSPITAL (40)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(81)</c:v>
                </c:pt>
                <c:pt idx="2">
                  <c:v>PILGRIM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(81)</c:v>
                </c:pt>
                <c:pt idx="2">
                  <c:v>PILGRIM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LINCOLN COUNTY HOSPITAL (81)</c:v>
                </c:pt>
                <c:pt idx="2">
                  <c:v>PILGRIM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6.4980054480521385</c:v>
                </c:pt>
                <c:pt idx="1">
                  <c:v>6.7868109485770844</c:v>
                </c:pt>
                <c:pt idx="2">
                  <c:v>5.8687249415386651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LINCOLN COUNTY HOSPITAL (73)</c:v>
                </c:pt>
                <c:pt idx="2">
                  <c:v>PILGRIM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LINCOLN COUNTY HOSPITAL (73)</c:v>
                </c:pt>
                <c:pt idx="2">
                  <c:v>PILGRIM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LINCOLN COUNTY HOSPITAL (73)</c:v>
                </c:pt>
                <c:pt idx="2">
                  <c:v>PILGRIM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LINCOLN COUNTY HOSPITAL (73)</c:v>
                </c:pt>
                <c:pt idx="2">
                  <c:v>PILGRIM HOSPITAL (39)</c:v>
                </c:pt>
              </c:strCache>
            </c:strRef>
          </c:cat>
          <c:val>
            <c:numRef>
              <c:f>Sheet1!$G$2:$G$4</c:f>
              <c:numCache>
                <c:formatCode>0.0;;</c:formatCode>
                <c:ptCount val="3"/>
                <c:pt idx="0">
                  <c:v>7.80103672517013</c:v>
                </c:pt>
                <c:pt idx="1">
                  <c:v>7.2690840587944461</c:v>
                </c:pt>
                <c:pt idx="2">
                  <c:v>8.7035589794238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LINCOLN COUNTY HOSPITAL (73)</c:v>
                </c:pt>
                <c:pt idx="2">
                  <c:v>PILGRIM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LINCOLN COUNTY HOSPITAL (73)</c:v>
                </c:pt>
                <c:pt idx="2">
                  <c:v>PILGRIM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(113)</c:v>
                </c:pt>
                <c:pt idx="1">
                  <c:v>LINCOLN COUNTY HOSPITAL (73)</c:v>
                </c:pt>
                <c:pt idx="2">
                  <c:v>PILGRIM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2.19896327482987</c:v>
                </c:pt>
                <c:pt idx="1">
                  <c:v>2.7309159412055539</c:v>
                </c:pt>
                <c:pt idx="2">
                  <c:v>1.2964410205762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7.9218599141996036</c:v>
                </c:pt>
                <c:pt idx="3">
                  <c:v>7.5918104194323188</c:v>
                </c:pt>
                <c:pt idx="4">
                  <c:v>7.8000504993986537</c:v>
                </c:pt>
                <c:pt idx="5">
                  <c:v>6.9406362665069938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2">
                  <c:v>7.9640461938583513</c:v>
                </c:pt>
                <c:pt idx="3">
                  <c:v>7.4963270435881046</c:v>
                </c:pt>
                <c:pt idx="4">
                  <c:v>7.0852155548067683</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8.5108656162146819</c:v>
                </c:pt>
                <c:pt idx="1">
                  <c:v>9.1420473645232985</c:v>
                </c:pt>
                <c:pt idx="2">
                  <c:v>8.9619776539214211</c:v>
                </c:pt>
                <c:pt idx="3">
                  <c:v>8.9643775434215147</c:v>
                </c:pt>
                <c:pt idx="4">
                  <c:v>8.732579202585633</c:v>
                </c:pt>
                <c:pt idx="7">
                  <c:v>9.2637684763311441</c:v>
                </c:pt>
                <c:pt idx="8">
                  <c:v>9.2146472972156754</c:v>
                </c:pt>
                <c:pt idx="9">
                  <c:v>9.0373964431840257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9.2863848837623202</c:v>
                </c:pt>
                <c:pt idx="3">
                  <c:v>9.0338835938781319</c:v>
                </c:pt>
                <c:pt idx="4">
                  <c:v>8.7656159852657751</c:v>
                </c:pt>
                <c:pt idx="5">
                  <c:v>8.4317052379446373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8.9320644067537724</c:v>
                </c:pt>
                <c:pt idx="1">
                  <c:v>9.1504881048968816</c:v>
                </c:pt>
                <c:pt idx="2">
                  <c:v>9.270152573905527</c:v>
                </c:pt>
                <c:pt idx="3">
                  <c:v>9.282166923520025</c:v>
                </c:pt>
                <c:pt idx="4">
                  <c:v>9.2348140857490311</c:v>
                </c:pt>
                <c:pt idx="7">
                  <c:v>9.4033621897877584</c:v>
                </c:pt>
                <c:pt idx="8">
                  <c:v>9.348047754395223</c:v>
                </c:pt>
                <c:pt idx="9">
                  <c:v>9.3534692665731853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8.2161811411876151</c:v>
                </c:pt>
                <c:pt idx="1">
                  <c:v>8.7526139235383233</c:v>
                </c:pt>
                <c:pt idx="2">
                  <c:v>8.7669144313744489</c:v>
                </c:pt>
                <c:pt idx="3">
                  <c:v>8.5234091491458308</c:v>
                </c:pt>
                <c:pt idx="4">
                  <c:v>9.0836891626891294</c:v>
                </c:pt>
                <c:pt idx="7">
                  <c:v>8.7934191588339168</c:v>
                </c:pt>
                <c:pt idx="8">
                  <c:v>9.0160499040484989</c:v>
                </c:pt>
                <c:pt idx="9">
                  <c:v>8.8604950680255374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2">
                  <c:v>9.3631119961280493</c:v>
                </c:pt>
                <c:pt idx="3">
                  <c:v>9.3586850378453068</c:v>
                </c:pt>
                <c:pt idx="4">
                  <c:v>9.1258050253900258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9.2426415022906827</c:v>
                </c:pt>
                <c:pt idx="3">
                  <c:v>9.0766604967939521</c:v>
                </c:pt>
                <c:pt idx="4">
                  <c:v>9.2688844269181985</c:v>
                </c:pt>
                <c:pt idx="5">
                  <c:v>9.0219012520446995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9.1167527580784444</c:v>
                </c:pt>
                <c:pt idx="1">
                  <c:v>9.52275403887203</c:v>
                </c:pt>
                <c:pt idx="2">
                  <c:v>9.2803375811348854</c:v>
                </c:pt>
                <c:pt idx="3">
                  <c:v>9.5607196162386465</c:v>
                </c:pt>
                <c:pt idx="4">
                  <c:v>9.5457863569143484</c:v>
                </c:pt>
                <c:pt idx="7">
                  <c:v>9.4645378639942148</c:v>
                </c:pt>
                <c:pt idx="8">
                  <c:v>9.5006651065323506</c:v>
                </c:pt>
                <c:pt idx="9">
                  <c:v>9.6349527098975187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1">
                  <c:v>8.9558916969955682</c:v>
                </c:pt>
                <c:pt idx="2">
                  <c:v>9.073190363805077</c:v>
                </c:pt>
                <c:pt idx="3">
                  <c:v>8.9620517698604871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8.0649474927364881</c:v>
                </c:pt>
                <c:pt idx="3">
                  <c:v>8.6147744885959359</c:v>
                </c:pt>
                <c:pt idx="4">
                  <c:v>8.8329769946865895</c:v>
                </c:pt>
                <c:pt idx="5">
                  <c:v>8.1182857184068808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8.817281592812817</c:v>
                </c:pt>
                <c:pt idx="1">
                  <c:v>9.6582932767623593</c:v>
                </c:pt>
                <c:pt idx="2">
                  <c:v>9.0961046712698064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1">
                  <c:v>9.4708917762872691</c:v>
                </c:pt>
                <c:pt idx="2">
                  <c:v>9.5920761184243286</c:v>
                </c:pt>
                <c:pt idx="3">
                  <c:v>9.5531016683203696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7.6667076407186281</c:v>
                </c:pt>
                <c:pt idx="1">
                  <c:v>8.8748221681353421</c:v>
                </c:pt>
                <c:pt idx="2">
                  <c:v>8.5449496221662464</c:v>
                </c:pt>
                <c:pt idx="3">
                  <c:v>7.9933067641704874</c:v>
                </c:pt>
                <c:pt idx="4">
                  <c:v>8.2847477936608325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6.5047790663973224</c:v>
                </c:pt>
                <c:pt idx="1">
                  <c:v>7.7773380362945304</c:v>
                </c:pt>
                <c:pt idx="2">
                  <c:v>7.5627687641696664</c:v>
                </c:pt>
                <c:pt idx="3">
                  <c:v>7.1398637311437971</c:v>
                </c:pt>
                <c:pt idx="4">
                  <c:v>7.4474176619364432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9.3063356615991406</c:v>
                </c:pt>
                <c:pt idx="1">
                  <c:v>9.2977491844195299</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9.0916041689202842</c:v>
                </c:pt>
                <c:pt idx="1">
                  <c:v>9.2604686572739681</c:v>
                </c:pt>
                <c:pt idx="2">
                  <c:v>8.5617770561555275</c:v>
                </c:pt>
                <c:pt idx="3">
                  <c:v>8.802910971547913</c:v>
                </c:pt>
                <c:pt idx="4">
                  <c:v>8.961712321055483</c:v>
                </c:pt>
                <c:pt idx="5">
                  <c:v>8.8343037997555243</c:v>
                </c:pt>
                <c:pt idx="6">
                  <c:v>8.2232299556910373</c:v>
                </c:pt>
                <c:pt idx="7">
                  <c:v>8.904249656148485</c:v>
                </c:pt>
                <c:pt idx="8">
                  <c:v>9.1844534100706863</c:v>
                </c:pt>
                <c:pt idx="9">
                  <c:v>8.4236845546367007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7.0496571450383652</c:v>
                </c:pt>
                <c:pt idx="1">
                  <c:v>6.7897112429573481</c:v>
                </c:pt>
                <c:pt idx="2">
                  <c:v>8.817701572008918</c:v>
                </c:pt>
                <c:pt idx="3">
                  <c:v>8.5449496221662464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7.9944786090815416</c:v>
                </c:pt>
                <c:pt idx="1">
                  <c:v>7.6262961824621636</c:v>
                </c:pt>
                <c:pt idx="2">
                  <c:v>8.0650950391257901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9.5071245921239367</c:v>
                </c:pt>
                <c:pt idx="1">
                  <c:v>9.4426013532191497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9.305041636037906</c:v>
                </c:pt>
                <c:pt idx="1">
                  <c:v>9.3958405930709663</c:v>
                </c:pt>
                <c:pt idx="2">
                  <c:v>9.2344426754935114</c:v>
                </c:pt>
                <c:pt idx="3">
                  <c:v>9.7769365053759589</c:v>
                </c:pt>
                <c:pt idx="4">
                  <c:v>9.8478780383979139</c:v>
                </c:pt>
                <c:pt idx="5">
                  <c:v>9.286426786664272</c:v>
                </c:pt>
                <c:pt idx="6">
                  <c:v>9.3832427692089091</c:v>
                </c:pt>
                <c:pt idx="7">
                  <c:v>9.1670182606313233</c:v>
                </c:pt>
                <c:pt idx="8">
                  <c:v>9.477852536053522</c:v>
                </c:pt>
                <c:pt idx="9">
                  <c:v>9.6403255327631694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7.5460630896998957</c:v>
                </c:pt>
                <c:pt idx="1">
                  <c:v>8.3917970917340803</c:v>
                </c:pt>
                <c:pt idx="2">
                  <c:v>7.6830873288181323</c:v>
                </c:pt>
                <c:pt idx="3">
                  <c:v>8.6399857042319752</c:v>
                </c:pt>
                <c:pt idx="4">
                  <c:v>7.9548917237117331</c:v>
                </c:pt>
                <c:pt idx="5">
                  <c:v>8.032737057481496</c:v>
                </c:pt>
                <c:pt idx="6">
                  <c:v>7.9471410034362737</c:v>
                </c:pt>
                <c:pt idx="7">
                  <c:v>8.1739598776635116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9.256630687680703</c:v>
                </c:pt>
                <c:pt idx="1">
                  <c:v>8.9309013882718293</c:v>
                </c:pt>
                <c:pt idx="2">
                  <c:v>9.2651059817473893</c:v>
                </c:pt>
                <c:pt idx="3">
                  <c:v>9.3169779072860379</c:v>
                </c:pt>
                <c:pt idx="4">
                  <c:v>9.6751585710869143</c:v>
                </c:pt>
                <c:pt idx="5">
                  <c:v>9.2088074558678379</c:v>
                </c:pt>
                <c:pt idx="6">
                  <c:v>9.306999419580114</c:v>
                </c:pt>
                <c:pt idx="7">
                  <c:v>9.1071917796797912</c:v>
                </c:pt>
                <c:pt idx="8">
                  <c:v>9.4970146307143644</c:v>
                </c:pt>
                <c:pt idx="9">
                  <c:v>9.3467833315679059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9.3825957082737013</c:v>
                </c:pt>
                <c:pt idx="1">
                  <c:v>9.1288562047297521</c:v>
                </c:pt>
                <c:pt idx="2">
                  <c:v>8.4966492779979301</c:v>
                </c:pt>
                <c:pt idx="3">
                  <c:v>8.7191709622855242</c:v>
                </c:pt>
                <c:pt idx="4">
                  <c:v>9.0840251037045157</c:v>
                </c:pt>
                <c:pt idx="5">
                  <c:v>9.0660448225252406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8.5018738055072767</c:v>
                </c:pt>
                <c:pt idx="1">
                  <c:v>8.7864643793288142</c:v>
                </c:pt>
                <c:pt idx="2">
                  <c:v>7.5157056995239362</c:v>
                </c:pt>
                <c:pt idx="3">
                  <c:v>8.872644038032945</c:v>
                </c:pt>
                <c:pt idx="4">
                  <c:v>8.3978314336551438</c:v>
                </c:pt>
                <c:pt idx="5">
                  <c:v>8.6227516322308144</c:v>
                </c:pt>
                <c:pt idx="6">
                  <c:v>8.1455704416824126</c:v>
                </c:pt>
                <c:pt idx="7">
                  <c:v>8.8592030645481721</c:v>
                </c:pt>
                <c:pt idx="8">
                  <c:v>8.6541118550079457</c:v>
                </c:pt>
                <c:pt idx="9">
                  <c:v>8.3568607706349916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3.5019945519478619</c:v>
                </c:pt>
                <c:pt idx="1">
                  <c:v>7.0404571111010812</c:v>
                </c:pt>
                <c:pt idx="2">
                  <c:v>8.4317052379446373</c:v>
                </c:pt>
                <c:pt idx="3">
                  <c:v>7.5579353464384758</c:v>
                </c:pt>
                <c:pt idx="4">
                  <c:v>6.9406362665069938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8.6337261289895988</c:v>
                </c:pt>
                <c:pt idx="3">
                  <c:v>7.7200610941150547</c:v>
                </c:pt>
                <c:pt idx="4">
                  <c:v>7.0984121109983276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9.0473209952862561</c:v>
                </c:pt>
                <c:pt idx="1">
                  <c:v>9.3074852837450823</c:v>
                </c:pt>
                <c:pt idx="2">
                  <c:v>9.2942752524726764</c:v>
                </c:pt>
                <c:pt idx="3">
                  <c:v>9.566667229642638</c:v>
                </c:pt>
                <c:pt idx="4">
                  <c:v>9.6526581322782707</c:v>
                </c:pt>
                <c:pt idx="5">
                  <c:v>9.4144520497199711</c:v>
                </c:pt>
                <c:pt idx="6">
                  <c:v>9.232178782244743</c:v>
                </c:pt>
                <c:pt idx="7">
                  <c:v>9.6298450372163362</c:v>
                </c:pt>
                <c:pt idx="8">
                  <c:v>9.3694966877989909</c:v>
                </c:pt>
                <c:pt idx="9">
                  <c:v>9.6356643968558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8.5241636394350557</c:v>
                </c:pt>
                <c:pt idx="1">
                  <c:v>8.9452344094885188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9.3343889479329185</c:v>
                </c:pt>
                <c:pt idx="1">
                  <c:v>9.2124290752431719</c:v>
                </c:pt>
                <c:pt idx="2">
                  <c:v>9.0407796506484122</c:v>
                </c:pt>
                <c:pt idx="3">
                  <c:v>9.4292593315907745</c:v>
                </c:pt>
                <c:pt idx="4">
                  <c:v>9.7777151641131166</c:v>
                </c:pt>
                <c:pt idx="5">
                  <c:v>9.2936672565871614</c:v>
                </c:pt>
                <c:pt idx="6">
                  <c:v>9.007407833940368</c:v>
                </c:pt>
                <c:pt idx="7">
                  <c:v>9.4789195941183149</c:v>
                </c:pt>
                <c:pt idx="8">
                  <c:v>9.2785845047772817</c:v>
                </c:pt>
                <c:pt idx="9">
                  <c:v>9.613022751473471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9.1014620121190628</c:v>
                </c:pt>
                <c:pt idx="1">
                  <c:v>8.5577797607110657</c:v>
                </c:pt>
                <c:pt idx="2">
                  <c:v>8.3587891848521938</c:v>
                </c:pt>
                <c:pt idx="3">
                  <c:v>8.8029551078606652</c:v>
                </c:pt>
                <c:pt idx="4">
                  <c:v>8.8905505275711576</c:v>
                </c:pt>
                <c:pt idx="5">
                  <c:v>8.7810405395705811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7.9752916825318971</c:v>
                </c:pt>
                <c:pt idx="1">
                  <c:v>7.068674923848036</c:v>
                </c:pt>
                <c:pt idx="2">
                  <c:v>6.7177643502957283</c:v>
                </c:pt>
                <c:pt idx="3">
                  <c:v>7.048897454186287</c:v>
                </c:pt>
                <c:pt idx="4">
                  <c:v>7.0296831194833844</c:v>
                </c:pt>
                <c:pt idx="5">
                  <c:v>6.7143630182970551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8.6928418524637099</c:v>
                </c:pt>
                <c:pt idx="1">
                  <c:v>8.7861260392291136</c:v>
                </c:pt>
                <c:pt idx="2">
                  <c:v>8.4572429157134472</c:v>
                </c:pt>
                <c:pt idx="3">
                  <c:v>9.1708737676117984</c:v>
                </c:pt>
                <c:pt idx="4">
                  <c:v>9.423163091169986</c:v>
                </c:pt>
                <c:pt idx="5">
                  <c:v>9.0531856128225741</c:v>
                </c:pt>
                <c:pt idx="6">
                  <c:v>8.6172115145288259</c:v>
                </c:pt>
                <c:pt idx="7">
                  <c:v>9.0273463985725275</c:v>
                </c:pt>
                <c:pt idx="8">
                  <c:v>8.9613048384560052</c:v>
                </c:pt>
                <c:pt idx="9">
                  <c:v>9.0537719305393356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9.4415811048655556</c:v>
                </c:pt>
                <c:pt idx="1">
                  <c:v>9.0771043382555021</c:v>
                </c:pt>
                <c:pt idx="2">
                  <c:v>9.3701938116385541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7.3768360255890268</c:v>
                </c:pt>
                <c:pt idx="1">
                  <c:v>7.4814553428232973</c:v>
                </c:pt>
                <c:pt idx="2">
                  <c:v>7.7933467795677576</c:v>
                </c:pt>
                <c:pt idx="3">
                  <c:v>7.5579353464384758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8.0303790244139854</c:v>
                </c:pt>
                <c:pt idx="1">
                  <c:v>8.2417588614685382</c:v>
                </c:pt>
                <c:pt idx="2">
                  <c:v>7.6795508641892081</c:v>
                </c:pt>
                <c:pt idx="3">
                  <c:v>7.9182121236115224</c:v>
                </c:pt>
                <c:pt idx="4">
                  <c:v>7.7022825187118356</c:v>
                </c:pt>
                <c:pt idx="5">
                  <c:v>8.0038563707579939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5.5606382355130526</c:v>
                </c:pt>
                <c:pt idx="1">
                  <c:v>5.1693465308833719</c:v>
                </c:pt>
                <c:pt idx="2">
                  <c:v>6.5190550923153401</c:v>
                </c:pt>
                <c:pt idx="3">
                  <c:v>7.4664781248129524</c:v>
                </c:pt>
                <c:pt idx="4">
                  <c:v>6.6579957198031652</c:v>
                </c:pt>
                <c:pt idx="5">
                  <c:v>6.3970816711445444</c:v>
                </c:pt>
                <c:pt idx="6">
                  <c:v>6.6205713620396009</c:v>
                </c:pt>
                <c:pt idx="7">
                  <c:v>6.1551524126740276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8.0129007382067279</c:v>
                </c:pt>
                <c:pt idx="1">
                  <c:v>8.6853031625008583</c:v>
                </c:pt>
                <c:pt idx="2">
                  <c:v>8.3710583757996471</c:v>
                </c:pt>
                <c:pt idx="3">
                  <c:v>8.5557008053069445</c:v>
                </c:pt>
                <c:pt idx="4">
                  <c:v>9.0847389080533105</c:v>
                </c:pt>
                <c:pt idx="5">
                  <c:v>8.8829802226115575</c:v>
                </c:pt>
                <c:pt idx="6">
                  <c:v>8.2684139437967197</c:v>
                </c:pt>
                <c:pt idx="7">
                  <c:v>8.8581152774427636</c:v>
                </c:pt>
                <c:pt idx="8">
                  <c:v>8.3452179154911583</c:v>
                </c:pt>
                <c:pt idx="9">
                  <c:v>8.7920322918064944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6.9714570640576454</c:v>
                </c:pt>
                <c:pt idx="1">
                  <c:v>8.0667554369609213</c:v>
                </c:pt>
                <c:pt idx="2">
                  <c:v>7.7668994345983258</c:v>
                </c:pt>
                <c:pt idx="3">
                  <c:v>7.5148613108418383</c:v>
                </c:pt>
                <c:pt idx="4">
                  <c:v>8.6377650623486417</c:v>
                </c:pt>
                <c:pt idx="5">
                  <c:v>8.2557618435364919</c:v>
                </c:pt>
                <c:pt idx="6">
                  <c:v>7.4331175399399552</c:v>
                </c:pt>
                <c:pt idx="7">
                  <c:v>8.0626585424821133</c:v>
                </c:pt>
                <c:pt idx="8">
                  <c:v>7.5440294928521174</c:v>
                </c:pt>
                <c:pt idx="9">
                  <c:v>7.7182477646874599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8.0376123021796566</c:v>
                </c:pt>
                <c:pt idx="1">
                  <c:v>7.9870902420273806</c:v>
                </c:pt>
                <c:pt idx="2">
                  <c:v>7.80103672517013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5.8192040907320051</c:v>
                </c:pt>
                <c:pt idx="1">
                  <c:v>8.9308120278931202</c:v>
                </c:pt>
                <c:pt idx="2">
                  <c:v>8.9470777456674995</c:v>
                </c:pt>
                <c:pt idx="3">
                  <c:v>8.9118158037591275</c:v>
                </c:pt>
                <c:pt idx="4">
                  <c:v>1.9478504538191641</c:v>
                </c:pt>
                <c:pt idx="5">
                  <c:v>2.454122491075911</c:v>
                </c:pt>
                <c:pt idx="6">
                  <c:v>3.5129345321072889</c:v>
                </c:pt>
                <c:pt idx="7">
                  <c:v>4.4164193079755654</c:v>
                </c:pt>
                <c:pt idx="8">
                  <c:v>3.5019945519478619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7.8858591564786833</c:v>
                </c:pt>
                <c:pt idx="1">
                  <c:v>8.2847477936608325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8.5959822209573655</c:v>
                </c:pt>
                <c:pt idx="1">
                  <c:v>8.9207448391630546</c:v>
                </c:pt>
                <c:pt idx="2">
                  <c:v>9.0816856382492315</c:v>
                </c:pt>
                <c:pt idx="3">
                  <c:v>9.0526605777440512</c:v>
                </c:pt>
                <c:pt idx="4">
                  <c:v>9.7514639207085079</c:v>
                </c:pt>
                <c:pt idx="7">
                  <c:v>9.1402010085732517</c:v>
                </c:pt>
                <c:pt idx="8">
                  <c:v>9.0921379979458639</c:v>
                </c:pt>
                <c:pt idx="9">
                  <c:v>9.1859578577193588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9.1637281347466999</c:v>
                </c:pt>
                <c:pt idx="1">
                  <c:v>8.8558199949583329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1">
                  <c:v>8.8443679730994589</c:v>
                </c:pt>
                <c:pt idx="2">
                  <c:v>8.4909040968738925</c:v>
                </c:pt>
                <c:pt idx="3">
                  <c:v>8.7642522325856103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7.7473982417880203</c:v>
                </c:pt>
                <c:pt idx="1">
                  <c:v>7.5695796918981859</c:v>
                </c:pt>
                <c:pt idx="2">
                  <c:v>7.7988151403170214</c:v>
                </c:pt>
                <c:pt idx="3">
                  <c:v>7.3407840574370278</c:v>
                </c:pt>
                <c:pt idx="4">
                  <c:v>7.8708151500967318</c:v>
                </c:pt>
                <c:pt idx="7">
                  <c:v>8.1359886843805516</c:v>
                </c:pt>
                <c:pt idx="8">
                  <c:v>8.6530886810151308</c:v>
                </c:pt>
                <c:pt idx="9">
                  <c:v>8.8748221681353421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6.8094881786469363</c:v>
                </c:pt>
                <c:pt idx="1">
                  <c:v>7.9663770192696388</c:v>
                </c:pt>
                <c:pt idx="2">
                  <c:v>8.2051317030981288</c:v>
                </c:pt>
                <c:pt idx="3">
                  <c:v>7.160556617397595</c:v>
                </c:pt>
                <c:pt idx="4">
                  <c:v>7.6942734723336308</c:v>
                </c:pt>
                <c:pt idx="7">
                  <c:v>6.9291616298344172</c:v>
                </c:pt>
                <c:pt idx="8">
                  <c:v>6.7606422376560538</c:v>
                </c:pt>
                <c:pt idx="9">
                  <c:v>6.2259920917519551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6.990546688804038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9.112241652885162</c:v>
                </c:pt>
                <c:pt idx="3">
                  <c:v>8.7850708335437844</c:v>
                </c:pt>
                <c:pt idx="4">
                  <c:v>9.2536300458677747</c:v>
                </c:pt>
                <c:pt idx="5">
                  <c:v>9.0524073259393916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8.6566382984560608</c:v>
                </c:pt>
                <c:pt idx="1">
                  <c:v>8.9914945412856273</c:v>
                </c:pt>
                <c:pt idx="2">
                  <c:v>8.898273627389262</c:v>
                </c:pt>
                <c:pt idx="3">
                  <c:v>8.7841047058603916</c:v>
                </c:pt>
                <c:pt idx="4">
                  <c:v>9.1796991158838228</c:v>
                </c:pt>
                <c:pt idx="7">
                  <c:v>9.0248350839592533</c:v>
                </c:pt>
                <c:pt idx="8">
                  <c:v>9.3427277522931558</c:v>
                </c:pt>
                <c:pt idx="9">
                  <c:v>9.0924293446192035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9.4922746008661196</c:v>
                </c:pt>
                <c:pt idx="1">
                  <c:v>9.4547876778041964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8.3022894287442028</c:v>
                </c:pt>
                <c:pt idx="1">
                  <c:v>8.6002412737668195</c:v>
                </c:pt>
                <c:pt idx="2">
                  <c:v>8.2912032989143629</c:v>
                </c:pt>
                <c:pt idx="3">
                  <c:v>8.5030691403818377</c:v>
                </c:pt>
                <c:pt idx="4">
                  <c:v>9.0413036451002764</c:v>
                </c:pt>
                <c:pt idx="7">
                  <c:v>8.6925297857278299</c:v>
                </c:pt>
                <c:pt idx="8">
                  <c:v>9.0419511986852701</c:v>
                </c:pt>
                <c:pt idx="9">
                  <c:v>8.7694919990112936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8.6781730276410816</c:v>
                </c:pt>
                <c:pt idx="3">
                  <c:v>8.5796271109307867</c:v>
                </c:pt>
                <c:pt idx="4">
                  <c:v>8.7615536280525514</c:v>
                </c:pt>
                <c:pt idx="5">
                  <c:v>8.5026742234006427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7.7875821222211012</c:v>
                </c:pt>
                <c:pt idx="3">
                  <c:v>7.2686285784463482</c:v>
                </c:pt>
                <c:pt idx="4">
                  <c:v>7.9127426344885299</c:v>
                </c:pt>
                <c:pt idx="5">
                  <c:v>7.5427113941584416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7.6642772052675996</c:v>
                </c:pt>
                <c:pt idx="1">
                  <c:v>7.9933067641704874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7.8398799275694113</c:v>
                </c:pt>
                <c:pt idx="3">
                  <c:v>6.6693638161773512</c:v>
                </c:pt>
                <c:pt idx="4">
                  <c:v>7.4994714486697296</c:v>
                </c:pt>
                <c:pt idx="5">
                  <c:v>7.4515440068784411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8.4974757344607781</c:v>
                </c:pt>
                <c:pt idx="1">
                  <c:v>8.2373425884443936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6.5396566438724193</c:v>
                </c:pt>
                <c:pt idx="1">
                  <c:v>7.3265326991997686</c:v>
                </c:pt>
                <c:pt idx="2">
                  <c:v>5.8367719626381493</c:v>
                </c:pt>
                <c:pt idx="3">
                  <c:v>6.8982128132295948</c:v>
                </c:pt>
                <c:pt idx="6">
                  <c:v>6.5310222463872396</c:v>
                </c:pt>
                <c:pt idx="7">
                  <c:v>7.4857365559109246</c:v>
                </c:pt>
                <c:pt idx="8">
                  <c:v>6.9590285095370081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7.3860703967520536</c:v>
                </c:pt>
                <c:pt idx="1">
                  <c:v>7.423177326556762</c:v>
                </c:pt>
                <c:pt idx="2">
                  <c:v>7.6667076407186281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0.57731195620183939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0.17861485398101085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1.8647136364846295</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0.17861485398100996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0.50450399125070788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6.9406362665069938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0.89600000000000013</c:v>
                </c:pt>
                <c:pt idx="1">
                  <c:v>0</c:v>
                </c:pt>
                <c:pt idx="2">
                  <c:v>4.8000000000000001E-2</c:v>
                </c:pt>
                <c:pt idx="3">
                  <c:v>0</c:v>
                </c:pt>
                <c:pt idx="4">
                  <c:v>5.6000000000000022E-2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8.8677955005559639E-2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0.95381904646981575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0.26591761890292709</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2.7588259153543646</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7.0404571111010812</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8.4769466256271535</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0.25778330008475692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0.52321137853667565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0.14586742053257318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1.5228350953098477</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0.14586742053257318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8.6973753981368418E-2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8.4317052379446373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0.30034779122258826</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0.29865579327588776</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8.3263002257526253E-2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0.86925388490235989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8.3263002257526253E-2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2.6578083855492096E-2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9.3534692665731853</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7.2658698203659E-2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0.32352880507865045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9.0197411984417997E-2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0.94164813482337451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9.0197411984417997E-2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0.16329291074981001</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9.0373964431840257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1.1676410105529174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0.49893262911295988</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0.13909868671394143</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1.4521704782748106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0.13909868671394143</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0.45288854206378204</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7.0852155548067683</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9.0744941186260952</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0.7777777777777779</c:v>
                </c:pt>
                <c:pt idx="1">
                  <c:v>1.5873015873015869E-2</c:v>
                </c:pt>
                <c:pt idx="2">
                  <c:v>0.1031746031746032</c:v>
                </c:pt>
                <c:pt idx="3">
                  <c:v>5.5555555555555552E-2</c:v>
                </c:pt>
                <c:pt idx="4">
                  <c:v>1.5873015873015869E-2</c:v>
                </c:pt>
                <c:pt idx="5">
                  <c:v>3.1746031746031737E-2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0.75177719057597159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0.48172226844083355</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0.13430056683226077</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1.4020787900784342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0.13430056683226077</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0.23224078091545053</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8.8604950680255374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0.38255369612894263</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0.4842012855420279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0.1349916982656385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1.4092941038090494</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0.1349916982656385</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3.5309607887128891E-2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9.1258050253900258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0.47594120296173514</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0.20217022047191868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5.6363545936671144E-2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0.58842739204607497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5.6363545936671144E-2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9.4759737755927276E-2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9.6349527098975187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0.40186473275665602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0.60329933003530112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0.16819534263074143</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1.7559354219783554</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0.16819534263074232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0.60329933003530023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0.14063967848836434</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8.1182857184068808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0.27791728091086565</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0.26716768002824587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7.4484351705779162E-2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0.77760602343437668</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7.4484351705779162E-2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0.15878296174981088</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9.0219012520446995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2.9616417563245179E-3</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0.35450033253472313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9.8832042279743071E-2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1.0317924453262748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9.8832042279742183E-2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0.24659652483943972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8.9620517698604871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0.17904078857866335</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0.3052535761699966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8.5102414799909099E-2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0.88845708986797689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8.5102414799909099E-2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0.1708002901061807</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9.2977491844195299</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0.66807557175258125</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0.45185720570004939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0.12597441062704817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1.3151549051421156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0.12597441062704817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0.1489634728175222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9.0961046712698064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0.71418508183068674</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0.21046234022268173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5.8675326926934446E-2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0.61256205633088001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5.8675326926934446E-2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0.1150710929797647</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9.5531016683203696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0.59523809523809534</c:v>
                </c:pt>
                <c:pt idx="1">
                  <c:v>0</c:v>
                </c:pt>
                <c:pt idx="2">
                  <c:v>0.26984126984126983</c:v>
                </c:pt>
                <c:pt idx="3">
                  <c:v>7.9365079365079361E-3</c:v>
                </c:pt>
                <c:pt idx="4">
                  <c:v>0</c:v>
                </c:pt>
                <c:pt idx="5">
                  <c:v>7.9365079365079361E-2</c:v>
                </c:pt>
                <c:pt idx="6">
                  <c:v>1.5873015873015869E-2</c:v>
                </c:pt>
                <c:pt idx="7">
                  <c:v>0</c:v>
                </c:pt>
                <c:pt idx="8">
                  <c:v>3.1746031746031737E-2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8.8233312203822116</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0.22921301601506983</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0.32927560058364946</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9.179957560514751E-2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0.95837449483690662</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9.179957560514751E-2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0.30315918502404493</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9.4426013532191497</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0.37842202523912327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0.14317694723026353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1.4947469372222377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0.14317694723026264</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0.2293846400682753</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8.4236845546367007</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0.74061899742526016</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0.72114926574623439</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0.20105102359884697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2.0989440518414</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0.20105102359884697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0.22428239941307204</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8.5449496221662464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0.8154164159007804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0.25774625024835629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7.1857727522711912E-2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0.7501844410579821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7.1857727522711912E-2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5.3811652555486589E-2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9.6403255327631694</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0.49227918328879827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0.47074216348640974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0.13123939566400722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1.3701205990667109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0.13123939566400722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0.2933571983976293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8.0650950391257901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8.7179062505577871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0.126984126984127</c:v>
                </c:pt>
                <c:pt idx="2">
                  <c:v>0.2142857142857143</c:v>
                </c:pt>
                <c:pt idx="3">
                  <c:v>0.40476190476190471</c:v>
                </c:pt>
                <c:pt idx="4">
                  <c:v>0.25396825396825401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0.29298556836172374</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0.2888911382448498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8.0540689440569579E-2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0.84083332681655065</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8.0540689440569579E-2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0.2888911382448498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1.3848788662604861E-2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9.0660448225252406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0.33432310792502129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0.5082530427344798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0.1416971483473084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1.4792980476433319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0.14169714834730662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0.30031394297457936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8.3568607706349916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1.7843777477187572E-2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0.55020474401166375</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0.15339296901040189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1.6014007495981852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0.15339296901040278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0.49366980215731537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8.1739598776635116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0.31229285777897431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0.23228730816073906</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6.4759964813125848E-2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0.67608480926304892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6.4759964813125848E-2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0.16652168123439814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9.3467833315679059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0.60744536924719927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0.22208369074258094</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6.1915272564553092E-2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0.64638662734096641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6.1915272564553092E-2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0.20551532141605122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9.613022751473471</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0.45644310209426209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0.32601066251529609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9.088933528208365E-2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0.94887171550438154</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9.088933528208365E-2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0.23797628405315407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8.7810405395705811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0.37378916183369348</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0.16439963885170883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4.5833390173690702E-2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0.47849406562953334</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4.5833390173690702E-2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0.16439963885170883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9.1416248688876323E-2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9.6356643968558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0.13246961389241552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0.36024431118981504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0.10043342058377913</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1.0485106067453707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0.10043342058377824</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0.17268725484959546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8.9452344094885188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0.78393438605039112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0.2360636561741174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6.5812782405290093E-2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0.68707607497856316</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6.5812782405290093E-2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0.15517607844603276</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9.3701938116385541</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0.17934930000924609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0.42646674489337411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0.11889573998658509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1.241254591829672</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0.1188957399865842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0.22072245215300335</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7.5579353464384758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0.49006323905127402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0.16315915464417774</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1.7033583366736575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0.16315915464417774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0.37142265024347321</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6.7143630182970551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0.70140781703764699</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0.30751504415128661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8.5732895165168799E-2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0.89503921508562811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8.5732895165168799E-2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0.1659445591379356</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9.0537719305393356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6.995386686173994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0.19395628126352005</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0.43212359961315627</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0.12047282878883969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1.2577191743095986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0.12047282878883792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0.25035325445124279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7.7182477646874599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0.44512233243285682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0.54167811208444672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0.15101580777867696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1.5765835249042706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0.15101580777867873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0.47419275627600044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8.0038563707579939</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0.28119840233464544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0.67262515084477403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0.18752286315612388</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1.9577119835567593</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0.18752286315612388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0.48711886737646637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6.1551524126740276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0.52717389434278328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0.52464416149928894</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0.14626686971031067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1.5270052878341991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0.14626686971030978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0.36947847709920723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7.80103672517013</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0.29032258064516131</c:v>
                </c:pt>
                <c:pt idx="1">
                  <c:v>0.2580645161290322</c:v>
                </c:pt>
                <c:pt idx="2">
                  <c:v>0.4919354838709678</c:v>
                </c:pt>
                <c:pt idx="3">
                  <c:v>4.8387096774193547E-2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0.69526389393071408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1.5613298775059188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0.43528709652529507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4.5443352923089595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0.33955773001210154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3.5019945519478619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0.53631861608129849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0.3287573651284541</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9.1655095434839851E-2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0.95686614243636825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9.1655095434839851E-2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0.28768269157898807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8.7920322918064944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8.7353528256900965</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0.2543563682611687</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0.3927749183241076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0.10950271063688799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1.1431927032135123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0.10950271063688888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0.27378737265278197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8.2847477936608325</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0.16684094343141886</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0.23781811385485341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6.6301912089432591E-2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0.6921825192170914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6.6301912089432591E-2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0.23781811385485341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0.16518691539852703</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9.1859578577193588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8.2697578800996236</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0.2975206611570248</c:v>
                </c:pt>
                <c:pt idx="1">
                  <c:v>0.7024793388429752</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0.78811540690386028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0.63706712705957802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0.17760955197529782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1.8542184267243274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0.1776095519752996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0.41192367994605839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8.8748221681353421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0.26886738494051876</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0.9359691070884919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0.26094118925894794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2.7241888515241133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0.26094118925894794</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0.25887998541551216</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6.2259920917519551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0.32976262232149534</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0.34640770705782931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9.6575878801509418E-2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1.0082384199457834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9.6575878801509418E-2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0.27692959101984016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8.8558199949583329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0.76650605773521274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0.32269804771599997</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8.9965803042892034E-2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0.93923017046054014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8.9965803042892034E-2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0.32269804771599908</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0.17387000131837738</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8.7642522325856103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0.44773122659508502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0.30310985914859501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8.4504762521898868E-2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0.88221768520569199</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8.2941963875109437E-2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9.4547876778041964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4.5685158295267314E-2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0.39848918131590061</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0.1110958044361654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1.159824375582847</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0.11109580443616451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0.27071487781541492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8.7694919990112936</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0.36174961065766276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0.10207354949975223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1.0656333190341094</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0.10207354949975134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0.24364872346437139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9.0524073259393916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9.0621191821909974E-2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0.28361558197177938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7.9069903794470875E-2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0.82547853414674321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7.9069903794470875E-2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0.28361558197178027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1.4116707136105688E-2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9.0924293446192035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6.6107956141877366E-2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0.49198361586986117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0.13716135377624372</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1.4319449983283317</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0.13716135377624372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0.49198361586986206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0.12387738937326986</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7.9933067641704874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0.34166633979539007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0.46858346594508493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0.13063756692904427</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1.3638375927886752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0.13063756692904427</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0.34013735663644162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7.4515440068784411</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0.8492063492063493</c:v>
                </c:pt>
                <c:pt idx="1">
                  <c:v>0.14285714285714279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0.82786356162103747</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0.44011656531383991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0.12270120786657479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1.2809831345060516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0.12270120786657479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0.21956149254069501</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8.5026742234006427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0.42822243361632939</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0.4438883078937037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0.12375274149830862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1.2919609958575293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0.1237527414983095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0.42028706920692116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7.5427113941584416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0.68450522197807029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0.36184996944983006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0.10088106610192416</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1.0531839621992667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0.10088106610192327</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0.36184996944983006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0.14175691712329552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8.2373425884443936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0.573153961083535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0.19753749006385402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2.0622632621482504</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0.19753749006385313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0.7085465836828444</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0.29955500727483297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6.9590285095370081</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8.319727163299083</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0.27601450233864711</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0.73706918522907916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0.20548937812497314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2.145279840965074</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0.20548937812497314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0.56463157214143678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6.8432611499462856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0.2746280118913198</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0.26764082408159151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7.4616260730380191E-2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0.77898313486415915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7.4616260730380191E-2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0.2676408240815924</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0.286233579847055</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9.1934156783813741</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0.55221480567901793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0.39239420027903016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0.10939656929236996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1.1420846026938243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0.10939656929236996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0.29812393836112427</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8.9225046615695849</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654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RWD | United Lincolnshire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3660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RWD | United Lincolnshire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3660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RWD | United Lincolnshire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United Lincolnshire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693891808"/>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7153379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41433913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340837285"/>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828152894"/>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85</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255035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1611902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3832112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7944116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5159009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3777642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776440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1063808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6370245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5362361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0264652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761767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9344300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4996697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3826660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4691038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2922550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42735681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6676665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2025731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9949880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7274735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5729597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4824903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41868333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0048257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8998247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421427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3418244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0645277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9231652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8917382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7793639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7916368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9025214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0235886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72419930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95823535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18161852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54280463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6200867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4626038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4467382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1422612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57363462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6671798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60422612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71746690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United Lincolnshire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Complaints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noProof="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a:solidFill>
                  <a:prstClr val="black"/>
                </a:solidFill>
                <a:latin typeface="Arial"/>
              </a:rPr>
              <a:t>Midwives or doctor appearing to be aware of their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Information from midwife or doctor to help decide where to have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United Lincolnshire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43686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86835893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6376916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452720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69210385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9342117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7995616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4559247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05523896"/>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11462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27998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97845819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4679572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32595374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3325776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0734841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033921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44439129"/>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29810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2900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90319514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6843500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367604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75273165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97244639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1823552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733193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4390513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291717263"/>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6184780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3607447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3838979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878476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8456734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71836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82357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46477566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76655163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3631364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2381255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37463670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8511787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3039396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88908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5390761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61857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2413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0917165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1699068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48273422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42778995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9014926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5795608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808876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2605042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2483329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0457834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78608026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9446941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25757557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1393420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2602641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3705293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119786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256215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71604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56628417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68972389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6459339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3351953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0154189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61911674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3355527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9079143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993350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3350539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61299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80639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8379292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5651925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5696169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7383320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445821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68409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50515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1798330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0188476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4659813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4381509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1859498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2604886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23161188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17351772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0646230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7908261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96099782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9472716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0140891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9592581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1441024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69555116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1507716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0050941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805925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2150566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355655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48156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66492752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1839959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3455077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0550840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23189773"/>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0958989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98226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39463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34142797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42162891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1444813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4070656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7062601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4031985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5988208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1774229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4512724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5219547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8960471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524440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4679694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6536494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8441164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959779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62746229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62962662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3679568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49327646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092557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50077956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72931965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6587390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9409340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70400639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534444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1295931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9103456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0824356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0249684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7058677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2579522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064528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41770916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8718959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2383187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6026012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2825170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2445115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5590193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2881135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5572493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6241964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7704447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536147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5477044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8646385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678958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7679230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6747548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00764663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74997933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1330885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9845636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1898153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3271896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5344106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6957747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0687969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9793787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56794125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41487682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05028102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87163285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50348878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01061610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87492835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7881153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7499202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1325357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2144826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170453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41300222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0861140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654273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6121221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0228507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7793069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0331377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5785857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037841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4537148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0061568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8718980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40490879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5250343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845686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8885830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8939877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6315566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8782294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42933655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7953924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1286818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2272027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2592273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1945200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7906548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4602005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16817</Words>
  <Application>Microsoft Office PowerPoint</Application>
  <PresentationFormat>Widescreen</PresentationFormat>
  <Paragraphs>1954</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United Lincolnshire Teaching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2025-11-28T19:11:45Z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